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390" r:id="rId4"/>
    <p:sldId id="404" r:id="rId5"/>
    <p:sldId id="389" r:id="rId6"/>
    <p:sldId id="394" r:id="rId7"/>
    <p:sldId id="405" r:id="rId8"/>
    <p:sldId id="391" r:id="rId9"/>
    <p:sldId id="406" r:id="rId10"/>
    <p:sldId id="392" r:id="rId11"/>
    <p:sldId id="407" r:id="rId12"/>
    <p:sldId id="393" r:id="rId13"/>
    <p:sldId id="396" r:id="rId14"/>
    <p:sldId id="395" r:id="rId15"/>
    <p:sldId id="408" r:id="rId16"/>
    <p:sldId id="413" r:id="rId17"/>
    <p:sldId id="398" r:id="rId18"/>
    <p:sldId id="397" r:id="rId19"/>
    <p:sldId id="399" r:id="rId20"/>
    <p:sldId id="409" r:id="rId21"/>
    <p:sldId id="400" r:id="rId22"/>
    <p:sldId id="401" r:id="rId23"/>
    <p:sldId id="402" r:id="rId24"/>
    <p:sldId id="403" r:id="rId25"/>
    <p:sldId id="410" r:id="rId26"/>
    <p:sldId id="411" r:id="rId27"/>
    <p:sldId id="412" r:id="rId28"/>
    <p:sldId id="270" r:id="rId29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10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Flexible%20Muscle-Based%20Locomotion%20for%20Bipedal%20Creatures%20(1)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Artificial%20Intelligence%20in%20Google's%20Dinosaur%20(English%20Sub)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Algoritmos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Genéticos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44034" name="Picture 2" descr="Genética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375" y="1504949"/>
            <a:ext cx="2943224" cy="294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Definições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uma técnica de busca utilizada na ciência da computação para achar soluções aproximadas em problemas de otimização e busca.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Recombinação (computação evolutiva)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908" y="2891105"/>
            <a:ext cx="4585758" cy="1956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Metodologia STEAM: Cultura Maker, Robótica Educacional e Coding. | Colégio  Spino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0326" y="703791"/>
            <a:ext cx="5303674" cy="30395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Navegação robótica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Inteligência Artificial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Geração de novos dados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Jogos digitais 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em ensino e </a:t>
            </a:r>
            <a:r>
              <a:rPr lang="pt-BR" sz="2200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chatbots</a:t>
            </a:r>
            <a:r>
              <a:rPr lang="pt-BR" sz="2200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2" name="Picture 2" descr="Robótica Educacional - Professora Keila - Divertido é Apre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1374775"/>
            <a:ext cx="4650987" cy="3683000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190500" y="14467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respostas para o usuário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90500" y="25706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combinações de perguntas 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00025" y="3723217"/>
            <a:ext cx="2581275" cy="9313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Deixar o sistema mais próximo de uma</a:t>
            </a:r>
            <a:r>
              <a:rPr lang="pt-BR" b="1" dirty="0">
                <a:solidFill>
                  <a:srgbClr val="FFFF00"/>
                </a:solidFill>
              </a:rPr>
              <a:t> interação humana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Planejamento de rotas em robôs móveis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3288"/>
            <a:ext cx="7077306" cy="26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 descr="PLANEJADOR​ ​DE​ ​CAMINHO​ ​BASEADO​ ​EM​ ​MATRIZES​ ​PARA​ ​ROBÔS MÓVE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7250" y="1179512"/>
            <a:ext cx="3067050" cy="1495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0: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 população inicial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24400" y="164676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 população de forma </a:t>
            </a:r>
            <a:r>
              <a:rPr lang="pt-BR" b="1" dirty="0">
                <a:solidFill>
                  <a:schemeClr val="accent6"/>
                </a:solidFill>
              </a:rPr>
              <a:t>aleatória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724400" y="2770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Define a população dentro de uma </a:t>
            </a:r>
            <a:r>
              <a:rPr lang="pt-BR" b="1" dirty="0">
                <a:solidFill>
                  <a:schemeClr val="accent6"/>
                </a:solidFill>
              </a:rPr>
              <a:t>região de busca </a:t>
            </a:r>
          </a:p>
        </p:txBody>
      </p:sp>
      <p:pic>
        <p:nvPicPr>
          <p:cNvPr id="17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93948"/>
            <a:ext cx="4619625" cy="39261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1: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0" name="Picture 2" descr="Técnica de seleção da roleta.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66837"/>
            <a:ext cx="3048000" cy="3048001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Método de seleção por roleta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 os melhores indivíduos dada sua </a:t>
            </a:r>
            <a:r>
              <a:rPr lang="pt-BR" b="1" dirty="0">
                <a:solidFill>
                  <a:srgbClr val="FFFF00"/>
                </a:solidFill>
              </a:rPr>
              <a:t>probabilidade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2: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Recombinação de indivíduos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26" name="Picture 2" descr="https://sites.icmc.usp.br/andre/research/genetic/image/cross_a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539875"/>
            <a:ext cx="6007100" cy="1975216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6076950" y="15991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recombinação vai </a:t>
            </a:r>
            <a:r>
              <a:rPr lang="pt-BR" b="1" dirty="0">
                <a:solidFill>
                  <a:srgbClr val="FFFF00"/>
                </a:solidFill>
              </a:rPr>
              <a:t>recombinar</a:t>
            </a:r>
            <a:r>
              <a:rPr lang="pt-BR" b="1" dirty="0"/>
              <a:t> os </a:t>
            </a:r>
            <a:r>
              <a:rPr lang="pt-BR" b="1" dirty="0">
                <a:solidFill>
                  <a:srgbClr val="FFFF00"/>
                </a:solidFill>
              </a:rPr>
              <a:t>dois melhores </a:t>
            </a:r>
            <a:r>
              <a:rPr lang="pt-BR" b="1" dirty="0"/>
              <a:t>indivíduos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230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meta e gerar um indivíduo </a:t>
            </a:r>
            <a:r>
              <a:rPr lang="pt-BR" b="1" dirty="0">
                <a:solidFill>
                  <a:srgbClr val="FFFF00"/>
                </a:solidFill>
              </a:rPr>
              <a:t>melhor</a:t>
            </a:r>
            <a:r>
              <a:rPr lang="pt-BR" b="1" dirty="0"/>
              <a:t> do que seus pais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3: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Selecionar um ponto do cromossomo e gerar mutação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 a convergência prematura do AG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8674" name="Picture 2" descr="https://sites.icmc.usp.br/andre/research/genetic/image/mutaca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4" y="1739899"/>
            <a:ext cx="3180203" cy="1069975"/>
          </a:xfrm>
          <a:prstGeom prst="rect">
            <a:avLst/>
          </a:prstGeom>
          <a:noFill/>
        </p:spPr>
      </p:pic>
      <p:sp>
        <p:nvSpPr>
          <p:cNvPr id="28676" name="AutoShape 4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78" name="AutoShape 6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80" name="Picture 8" descr="Mutaçã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4174" y="1211263"/>
            <a:ext cx="2251075" cy="2251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Genéticos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Gerar soluções para o comportamento dos personagens em um game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75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Evitar </a:t>
            </a:r>
            <a:r>
              <a:rPr lang="pt-BR" b="1" dirty="0">
                <a:solidFill>
                  <a:srgbClr val="FFFF00"/>
                </a:solidFill>
              </a:rPr>
              <a:t>comportamentos repetidos </a:t>
            </a:r>
            <a:r>
              <a:rPr lang="pt-BR" b="1" dirty="0"/>
              <a:t>entre os agentes do game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992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Gerar comportamentos </a:t>
            </a:r>
            <a:r>
              <a:rPr lang="pt-BR" b="1" dirty="0">
                <a:solidFill>
                  <a:schemeClr val="bg1"/>
                </a:solidFill>
              </a:rPr>
              <a:t>novos para cada agente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9698" name="Picture 2" descr="Uma breve introdução aos algoritmos genéticos | by Rodrigo Masaru Ohashi |  Neuronio BR |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5805713" cy="3495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Ensinar um agente em seu funcionamento desde o ponto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“zero”.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27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076950" y="27326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17" name="Flexible Muscle-Based Locomotion for Bipedal Creatures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5972175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Inteligência Artificial destruindo no dinossauro da Google! (Rede Neural) - 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1"/>
            <a:ext cx="8115300" cy="377190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810125"/>
            <a:ext cx="741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https://www.youtube.com/watch?v=NZlIYr1slAk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Artificial Intelligence in Google's Dinosaur (English Sub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19201"/>
            <a:ext cx="5962650" cy="39243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076950" y="1294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Ensinar o comportamento do agente do “zero”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6076950" y="23992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Aprendizado </a:t>
            </a:r>
            <a:r>
              <a:rPr lang="pt-BR" b="1" dirty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-1" y="4305300"/>
            <a:ext cx="3609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https://www.youtube.com/watch?v=NZlIYr1slAk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https://colab.research.google.com/github/scottire/fastpages/blob/master/_notebooks/2020-07-20-interactive-genetic-algorithm-dashboard-from-scratch-in-python.ipynb#scrollTo=TSrmSBdE7r0q</a:t>
            </a:r>
          </a:p>
        </p:txBody>
      </p:sp>
      <p:pic>
        <p:nvPicPr>
          <p:cNvPr id="34818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1" y="1155848"/>
            <a:ext cx="3907428" cy="3320902"/>
          </a:xfrm>
          <a:prstGeom prst="rect">
            <a:avLst/>
          </a:prstGeom>
          <a:noFill/>
        </p:spPr>
      </p:pic>
      <p:pic>
        <p:nvPicPr>
          <p:cNvPr id="34820" name="Picture 4" descr="Google Colab | Logopedia | Fand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1162051"/>
            <a:ext cx="3746500" cy="1655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colab</a:t>
            </a:r>
            <a:r>
              <a:rPr lang="pt-BR" dirty="0"/>
              <a:t>.</a:t>
            </a:r>
            <a:r>
              <a:rPr lang="pt-BR" dirty="0" err="1"/>
              <a:t>research</a:t>
            </a:r>
            <a:r>
              <a:rPr lang="pt-BR" dirty="0"/>
              <a:t>.google.com/</a:t>
            </a:r>
            <a:r>
              <a:rPr lang="pt-BR" dirty="0" err="1"/>
              <a:t>github</a:t>
            </a:r>
            <a:r>
              <a:rPr lang="pt-BR" dirty="0"/>
              <a:t>/</a:t>
            </a:r>
            <a:r>
              <a:rPr lang="pt-BR" dirty="0" err="1"/>
              <a:t>duducosmos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/</a:t>
            </a:r>
            <a:r>
              <a:rPr lang="pt-BR" dirty="0" err="1"/>
              <a:t>blob</a:t>
            </a:r>
            <a:r>
              <a:rPr lang="pt-BR" dirty="0"/>
              <a:t>/</a:t>
            </a:r>
            <a:r>
              <a:rPr lang="pt-BR" dirty="0" err="1"/>
              <a:t>main</a:t>
            </a:r>
            <a:r>
              <a:rPr lang="pt-BR" dirty="0"/>
              <a:t>/</a:t>
            </a:r>
            <a:r>
              <a:rPr lang="pt-BR" dirty="0" err="1"/>
              <a:t>ProblemaDaMochila</a:t>
            </a:r>
            <a:r>
              <a:rPr lang="pt-BR" dirty="0"/>
              <a:t>.</a:t>
            </a:r>
            <a:r>
              <a:rPr lang="pt-BR" dirty="0" err="1"/>
              <a:t>ipynb</a:t>
            </a:r>
            <a:r>
              <a:rPr lang="pt-BR" dirty="0"/>
              <a:t>#</a:t>
            </a:r>
            <a:r>
              <a:rPr lang="pt-BR" dirty="0" err="1"/>
              <a:t>scrollTo</a:t>
            </a:r>
            <a:r>
              <a:rPr lang="pt-BR" dirty="0"/>
              <a:t>=LpqGIGoa48vn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59454"/>
            <a:ext cx="8686800" cy="385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tângulo 16"/>
          <p:cNvSpPr/>
          <p:nvPr/>
        </p:nvSpPr>
        <p:spPr>
          <a:xfrm>
            <a:off x="6076950" y="2437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Problema </a:t>
            </a:r>
            <a:r>
              <a:rPr lang="pt-BR" b="1" dirty="0" err="1">
                <a:solidFill>
                  <a:schemeClr val="accent6"/>
                </a:solidFill>
              </a:rPr>
              <a:t>NP-Completo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58" name="Picture 2" descr="Algoritmos de estimação de distribuiçã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552" y="1146175"/>
            <a:ext cx="2895600" cy="3921125"/>
          </a:xfrm>
          <a:prstGeom prst="rect">
            <a:avLst/>
          </a:prstGeom>
          <a:noFill/>
        </p:spPr>
      </p:pic>
      <p:pic>
        <p:nvPicPr>
          <p:cNvPr id="19460" name="Picture 4" descr="Esqueça o que você sabe sobre a origem da humanidade - Site de Curiosidad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4356" y="1781958"/>
            <a:ext cx="4827717" cy="315410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4667250" y="8032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base do AG é dada pela evolução de amostras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AG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uncionamento do algoritmo genétic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737288"/>
            <a:ext cx="8267700" cy="440621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66" y="1192743"/>
            <a:ext cx="7079143" cy="350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6886575" y="1327150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6915150" y="2460625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Gerar o melhor valor possível: </a:t>
            </a:r>
            <a:r>
              <a:rPr lang="pt-BR" b="1" dirty="0">
                <a:solidFill>
                  <a:schemeClr val="accent6"/>
                </a:solidFill>
              </a:rPr>
              <a:t>ótimo global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 Exemplo: </a:t>
            </a: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encontrar um funcionário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4" name="Picture 4" descr="Estatísticas do trabalho infantil no Brasil e no mun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1461"/>
            <a:ext cx="6197600" cy="400203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5105400" y="1332442"/>
            <a:ext cx="3090333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Trabalhamos com regiões de busca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5105400" y="24415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Soluções </a:t>
            </a:r>
            <a:r>
              <a:rPr lang="pt-BR" b="1" dirty="0">
                <a:solidFill>
                  <a:srgbClr val="FFFF00"/>
                </a:solidFill>
              </a:rPr>
              <a:t>Heurísticas</a:t>
            </a:r>
            <a:r>
              <a:rPr lang="pt-BR" b="1" dirty="0"/>
              <a:t> e não determinísticas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2125133" y="3505200"/>
            <a:ext cx="956734" cy="5080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6" name="Picture 6" descr="Linkedin - ícones de mídia social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23950"/>
            <a:ext cx="1304925" cy="1304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647</Words>
  <Application>Microsoft Office PowerPoint</Application>
  <PresentationFormat>Apresentação na tela (16:9)</PresentationFormat>
  <Paragraphs>196</Paragraphs>
  <Slides>28</Slides>
  <Notes>10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Simple Light</vt:lpstr>
      <vt:lpstr>Apresentação do PowerPoint</vt:lpstr>
      <vt:lpstr>Apresentação do PowerPoint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81</cp:revision>
  <dcterms:modified xsi:type="dcterms:W3CDTF">2025-07-16T15:38:24Z</dcterms:modified>
</cp:coreProperties>
</file>